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8" r:id="rId3"/>
    <p:sldId id="269" r:id="rId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8356"/>
    <a:srgbClr val="AEA57A"/>
    <a:srgbClr val="246BAC"/>
    <a:srgbClr val="378A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8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F9AEA-3167-41BF-BBDC-B2C0630687C1}" type="datetimeFigureOut">
              <a:rPr lang="fr-FR" smtClean="0"/>
              <a:t>09/03/2017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47A8A-F83F-45D6-9817-CCE0B6B7E8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928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C5D0DDE9-3BFB-4828-99A5-6060717B5902}" type="datetimeFigureOut">
              <a:rPr lang="fr-FR"/>
              <a:pPr/>
              <a:t>09/03/2017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E0EA95B2-3318-411A-A774-0CAE9E894CD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0336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logo_marsouin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88913"/>
            <a:ext cx="55832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1981200" y="1143000"/>
            <a:ext cx="670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>
              <a:ea typeface="ＭＳ Ｐゴシック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2057400" y="1295400"/>
            <a:ext cx="66294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fr-FR" sz="1700" b="1" dirty="0" smtClean="0">
                <a:solidFill>
                  <a:srgbClr val="AEA57A"/>
                </a:solidFill>
              </a:rPr>
              <a:t>15</a:t>
            </a:r>
            <a:r>
              <a:rPr lang="fr-FR" sz="1700" b="1" baseline="30000" dirty="0" smtClean="0">
                <a:solidFill>
                  <a:srgbClr val="AEA57A"/>
                </a:solidFill>
              </a:rPr>
              <a:t>e</a:t>
            </a:r>
            <a:r>
              <a:rPr lang="fr-FR" sz="1700" b="1" dirty="0" smtClean="0">
                <a:solidFill>
                  <a:srgbClr val="AEA57A"/>
                </a:solidFill>
              </a:rPr>
              <a:t> </a:t>
            </a:r>
            <a:r>
              <a:rPr lang="fr-FR" sz="1700" b="1" dirty="0">
                <a:solidFill>
                  <a:srgbClr val="AEA57A"/>
                </a:solidFill>
              </a:rPr>
              <a:t>séminaire – </a:t>
            </a:r>
            <a:r>
              <a:rPr lang="fr-FR" sz="1700" b="1" dirty="0" smtClean="0">
                <a:solidFill>
                  <a:srgbClr val="AEA57A"/>
                </a:solidFill>
              </a:rPr>
              <a:t>18 </a:t>
            </a:r>
            <a:r>
              <a:rPr lang="fr-FR" sz="1700" b="1" dirty="0">
                <a:solidFill>
                  <a:srgbClr val="AEA57A"/>
                </a:solidFill>
              </a:rPr>
              <a:t>&amp; </a:t>
            </a:r>
            <a:r>
              <a:rPr lang="fr-FR" sz="1700" b="1" dirty="0" smtClean="0">
                <a:solidFill>
                  <a:srgbClr val="AEA57A"/>
                </a:solidFill>
              </a:rPr>
              <a:t>19 </a:t>
            </a:r>
            <a:r>
              <a:rPr lang="fr-FR" sz="1700" b="1" dirty="0">
                <a:solidFill>
                  <a:srgbClr val="AEA57A"/>
                </a:solidFill>
              </a:rPr>
              <a:t>mai </a:t>
            </a:r>
            <a:r>
              <a:rPr lang="fr-FR" sz="1700" b="1" dirty="0" smtClean="0">
                <a:solidFill>
                  <a:srgbClr val="AEA57A"/>
                </a:solidFill>
              </a:rPr>
              <a:t>2017 </a:t>
            </a:r>
            <a:r>
              <a:rPr lang="fr-FR" sz="1700" b="1" dirty="0">
                <a:solidFill>
                  <a:srgbClr val="AEA57A"/>
                </a:solidFill>
              </a:rPr>
              <a:t>– </a:t>
            </a:r>
            <a:r>
              <a:rPr lang="fr-FR" sz="1700" b="1" dirty="0" err="1" smtClean="0">
                <a:solidFill>
                  <a:srgbClr val="AEA57A"/>
                </a:solidFill>
              </a:rPr>
              <a:t>Roz</a:t>
            </a:r>
            <a:r>
              <a:rPr lang="fr-FR" sz="1700" b="1" dirty="0" smtClean="0">
                <a:solidFill>
                  <a:srgbClr val="AEA57A"/>
                </a:solidFill>
              </a:rPr>
              <a:t>-sur-Couesnon</a:t>
            </a:r>
            <a:endParaRPr lang="fr-FR" sz="1700" b="1" dirty="0">
              <a:solidFill>
                <a:srgbClr val="AEA57A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209800"/>
            <a:ext cx="7772400" cy="1470025"/>
          </a:xfrm>
        </p:spPr>
        <p:txBody>
          <a:bodyPr/>
          <a:lstStyle>
            <a:lvl1pPr>
              <a:defRPr b="1">
                <a:latin typeface="Book Antiqua" charset="0"/>
              </a:defRPr>
            </a:lvl1pPr>
          </a:lstStyle>
          <a:p>
            <a:pPr lvl="0"/>
            <a:r>
              <a:rPr lang="fr-FR" noProof="0" smtClean="0"/>
              <a:t>Titre de la présentation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419600"/>
            <a:ext cx="7315200" cy="1066800"/>
          </a:xfrm>
        </p:spPr>
        <p:txBody>
          <a:bodyPr/>
          <a:lstStyle>
            <a:lvl1pPr marL="0" indent="0" algn="r">
              <a:buFontTx/>
              <a:buNone/>
              <a:defRPr sz="2800" b="1">
                <a:solidFill>
                  <a:srgbClr val="246BAC"/>
                </a:solidFill>
                <a:latin typeface="Book Antiqua" charset="0"/>
              </a:defRPr>
            </a:lvl1pPr>
          </a:lstStyle>
          <a:p>
            <a:pPr lvl="0"/>
            <a:r>
              <a:rPr lang="fr-FR" noProof="0" dirty="0" smtClean="0"/>
              <a:t>Auteur(s), laboratoire(s),établissement(s)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021AB9F8-DBFC-4C6D-81D2-F9C778D9AC3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9</a:t>
            </a:r>
            <a:r>
              <a:rPr lang="fr-FR" baseline="30000" dirty="0"/>
              <a:t>e</a:t>
            </a:r>
            <a:r>
              <a:rPr lang="fr-FR" dirty="0"/>
              <a:t> séminaire M@rsouin </a:t>
            </a:r>
          </a:p>
          <a:p>
            <a:r>
              <a:rPr lang="fr-FR" dirty="0"/>
              <a:t> 24 et 25 mai 2012-Océanopolis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3953A-F26E-4BA0-9A81-857505F8BED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1300" y="1066800"/>
            <a:ext cx="2095500" cy="5059363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1066800"/>
            <a:ext cx="6134100" cy="50593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9</a:t>
            </a:r>
            <a:r>
              <a:rPr lang="fr-FR" baseline="30000" dirty="0"/>
              <a:t>e</a:t>
            </a:r>
            <a:r>
              <a:rPr lang="fr-FR" dirty="0"/>
              <a:t> séminaire M@rsouin </a:t>
            </a:r>
          </a:p>
          <a:p>
            <a:r>
              <a:rPr lang="fr-FR" dirty="0"/>
              <a:t> 24 et 25 mai 2012-Océanopolis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9A6EC-C654-43AF-99B2-B6A0BB928FD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4DC3B8-8BD5-422E-B6FB-42B3F90B3296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2743200" y="6232922"/>
            <a:ext cx="365760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>
                <a:solidFill>
                  <a:srgbClr val="8C8356"/>
                </a:solidFill>
              </a:rPr>
              <a:t>15</a:t>
            </a:r>
            <a:r>
              <a:rPr lang="fr-FR" sz="1400" b="1" baseline="30000" dirty="0" smtClean="0">
                <a:solidFill>
                  <a:srgbClr val="8C8356"/>
                </a:solidFill>
              </a:rPr>
              <a:t>e</a:t>
            </a:r>
            <a:r>
              <a:rPr lang="fr-FR" sz="1400" b="1" dirty="0" smtClean="0">
                <a:solidFill>
                  <a:srgbClr val="8C8356"/>
                </a:solidFill>
              </a:rPr>
              <a:t> </a:t>
            </a:r>
            <a:r>
              <a:rPr lang="fr-FR" sz="1400" b="1" dirty="0" smtClean="0">
                <a:solidFill>
                  <a:srgbClr val="8C8356"/>
                </a:solidFill>
              </a:rPr>
              <a:t>séminaire M@rsouin</a:t>
            </a:r>
          </a:p>
          <a:p>
            <a:pPr algn="ctr">
              <a:spcBef>
                <a:spcPct val="50000"/>
              </a:spcBef>
            </a:pPr>
            <a:r>
              <a:rPr lang="fr-FR" sz="1400" b="1" dirty="0" smtClean="0">
                <a:solidFill>
                  <a:srgbClr val="8C8356"/>
                </a:solidFill>
              </a:rPr>
              <a:t>18 </a:t>
            </a:r>
            <a:r>
              <a:rPr lang="fr-FR" sz="1400" b="1" dirty="0">
                <a:solidFill>
                  <a:srgbClr val="8C8356"/>
                </a:solidFill>
              </a:rPr>
              <a:t>&amp; </a:t>
            </a:r>
            <a:r>
              <a:rPr lang="fr-FR" sz="1400" b="1" dirty="0" smtClean="0">
                <a:solidFill>
                  <a:srgbClr val="8C8356"/>
                </a:solidFill>
              </a:rPr>
              <a:t>19 </a:t>
            </a:r>
            <a:r>
              <a:rPr lang="fr-FR" sz="1400" b="1" dirty="0">
                <a:solidFill>
                  <a:srgbClr val="8C8356"/>
                </a:solidFill>
              </a:rPr>
              <a:t>mai </a:t>
            </a:r>
            <a:r>
              <a:rPr lang="fr-FR" sz="1400" b="1" dirty="0" smtClean="0">
                <a:solidFill>
                  <a:srgbClr val="8C8356"/>
                </a:solidFill>
              </a:rPr>
              <a:t>2017 </a:t>
            </a:r>
            <a:r>
              <a:rPr lang="fr-FR" sz="1400" b="1" dirty="0">
                <a:solidFill>
                  <a:srgbClr val="8C8356"/>
                </a:solidFill>
              </a:rPr>
              <a:t>– </a:t>
            </a:r>
            <a:r>
              <a:rPr lang="fr-FR" sz="1400" b="1" dirty="0" err="1" smtClean="0">
                <a:solidFill>
                  <a:srgbClr val="8C8356"/>
                </a:solidFill>
              </a:rPr>
              <a:t>Roz</a:t>
            </a:r>
            <a:r>
              <a:rPr lang="fr-FR" sz="1400" b="1" dirty="0" smtClean="0">
                <a:solidFill>
                  <a:srgbClr val="8C8356"/>
                </a:solidFill>
              </a:rPr>
              <a:t>-sur-Couesnon</a:t>
            </a:r>
            <a:endParaRPr lang="fr-FR" sz="1400" b="1" dirty="0">
              <a:solidFill>
                <a:srgbClr val="8C835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9</a:t>
            </a:r>
            <a:r>
              <a:rPr lang="fr-FR" baseline="30000" dirty="0"/>
              <a:t>e</a:t>
            </a:r>
            <a:r>
              <a:rPr lang="fr-FR" dirty="0"/>
              <a:t> séminaire M@rsouin </a:t>
            </a:r>
          </a:p>
          <a:p>
            <a:r>
              <a:rPr lang="fr-FR" dirty="0"/>
              <a:t> 24 et 25 mai 2012-Océanopolis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399602-9655-45C8-81C1-3350E883054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9</a:t>
            </a:r>
            <a:r>
              <a:rPr lang="fr-FR" baseline="30000" dirty="0"/>
              <a:t>e</a:t>
            </a:r>
            <a:r>
              <a:rPr lang="fr-FR" dirty="0"/>
              <a:t> séminaire M@rsouin </a:t>
            </a:r>
          </a:p>
          <a:p>
            <a:r>
              <a:rPr lang="fr-FR" dirty="0"/>
              <a:t> 24 et 25 mai 2012-Océanopolis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719F3E-56A9-445A-B35E-25289DECAE4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9</a:t>
            </a:r>
            <a:r>
              <a:rPr lang="fr-FR" baseline="30000" dirty="0"/>
              <a:t>e</a:t>
            </a:r>
            <a:r>
              <a:rPr lang="fr-FR" dirty="0"/>
              <a:t> séminaire M@rsouin </a:t>
            </a:r>
          </a:p>
          <a:p>
            <a:r>
              <a:rPr lang="fr-FR" dirty="0"/>
              <a:t> 24 et 25 mai 2012-Océanopolis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A05ACA-44AA-48F2-8252-2B4AA496A0D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9</a:t>
            </a:r>
            <a:r>
              <a:rPr lang="fr-FR" baseline="30000" dirty="0"/>
              <a:t>e</a:t>
            </a:r>
            <a:r>
              <a:rPr lang="fr-FR" dirty="0"/>
              <a:t> séminaire M@rsouin </a:t>
            </a:r>
          </a:p>
          <a:p>
            <a:r>
              <a:rPr lang="fr-FR" dirty="0"/>
              <a:t> 24 et 25 mai 2012-Océanopolis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87DA9-21B7-4A6A-B611-4426B277319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9</a:t>
            </a:r>
            <a:r>
              <a:rPr lang="fr-FR" baseline="30000" dirty="0"/>
              <a:t>e</a:t>
            </a:r>
            <a:r>
              <a:rPr lang="fr-FR" dirty="0"/>
              <a:t> séminaire M@rsouin </a:t>
            </a:r>
          </a:p>
          <a:p>
            <a:r>
              <a:rPr lang="fr-FR" dirty="0"/>
              <a:t> 24 et 25 mai 2012-Océanopolis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B6597A-F978-425B-B104-0EF02EB76A4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9</a:t>
            </a:r>
            <a:r>
              <a:rPr lang="fr-FR" baseline="30000" dirty="0"/>
              <a:t>e</a:t>
            </a:r>
            <a:r>
              <a:rPr lang="fr-FR" dirty="0"/>
              <a:t> séminaire M@rsouin </a:t>
            </a:r>
          </a:p>
          <a:p>
            <a:r>
              <a:rPr lang="fr-FR" dirty="0"/>
              <a:t> 24 et 25 mai 2012-Océanopolis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C5D3FD-66EF-4915-BA40-247B5136822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9</a:t>
            </a:r>
            <a:r>
              <a:rPr lang="fr-FR" baseline="30000" dirty="0"/>
              <a:t>e</a:t>
            </a:r>
            <a:r>
              <a:rPr lang="fr-FR" dirty="0"/>
              <a:t> séminaire M@rsouin </a:t>
            </a:r>
          </a:p>
          <a:p>
            <a:r>
              <a:rPr lang="fr-FR" dirty="0"/>
              <a:t> 24 et 25 mai 2012-Océanopolis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7044DE-C9FD-48FB-92AB-33F4651F9E2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066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r-FR" dirty="0"/>
              <a:t>9</a:t>
            </a:r>
            <a:r>
              <a:rPr lang="fr-FR" baseline="30000" dirty="0"/>
              <a:t>e</a:t>
            </a:r>
            <a:r>
              <a:rPr lang="fr-FR" dirty="0"/>
              <a:t> séminaire M@rsouin </a:t>
            </a:r>
          </a:p>
          <a:p>
            <a:r>
              <a:rPr lang="fr-FR" dirty="0"/>
              <a:t> 24 et 25 mai 2012-Océanopolis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9288990-5022-4411-B7A3-89643C76AB3E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1031" name="Picture 7" descr="logo_marsouin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356100" y="188913"/>
            <a:ext cx="4275138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228600" y="1676400"/>
            <a:ext cx="8382000" cy="0"/>
          </a:xfrm>
          <a:prstGeom prst="line">
            <a:avLst/>
          </a:prstGeom>
          <a:noFill/>
          <a:ln w="38100">
            <a:solidFill>
              <a:srgbClr val="AEA57A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wmf"/><Relationship Id="rId4" Type="http://schemas.openxmlformats.org/officeDocument/2006/relationships/image" Target="../media/image4.jpeg"/><Relationship Id="rId9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575" y="6029325"/>
            <a:ext cx="73183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6049962"/>
            <a:ext cx="10064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4348" name="Picture 14" descr="iences p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61375" y="5867400"/>
            <a:ext cx="6064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fr-FR" dirty="0"/>
              <a:t>Auteur(s), laboratoire(s),établissement(s</a:t>
            </a:r>
            <a:r>
              <a:rPr lang="fr-FR" dirty="0" smtClean="0"/>
              <a:t>)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5847556"/>
            <a:ext cx="1260475" cy="705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5923757"/>
            <a:ext cx="8382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56" y="5504656"/>
            <a:ext cx="1048544" cy="104854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5936853"/>
            <a:ext cx="1371600" cy="59787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5894691"/>
            <a:ext cx="990600" cy="67360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5926535"/>
            <a:ext cx="547688" cy="556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C3B8-8BD5-422E-B6FB-42B3F90B3296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DC3B8-8BD5-422E-B6FB-42B3F90B3296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838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</TotalTime>
  <Words>8</Words>
  <Application>Microsoft Office PowerPoint</Application>
  <PresentationFormat>Affichage à l'écran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Modèle par défaut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HUIBAN Emilie</dc:creator>
  <cp:lastModifiedBy>DE MERIC DE BELLEFON Claire</cp:lastModifiedBy>
  <cp:revision>39</cp:revision>
  <cp:lastPrinted>1601-01-01T00:00:00Z</cp:lastPrinted>
  <dcterms:created xsi:type="dcterms:W3CDTF">1601-01-01T00:00:00Z</dcterms:created>
  <dcterms:modified xsi:type="dcterms:W3CDTF">2017-03-09T15:18:58Z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